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6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35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11493-FA6C-4D42-82FB-4E39AD1495C5}" type="datetimeFigureOut">
              <a:rPr lang="en-PH" smtClean="0"/>
              <a:t>18/08/2020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74943-B323-45A9-81A4-5136EC36779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47731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52929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5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090317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7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15984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 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9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39874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41205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506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51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5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846527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1149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6928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443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48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17626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1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0579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6012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我救主耶穌至好朋友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</a:t>
            </a:r>
            <a:r>
              <a:rPr lang="en-PH" altLang="zh-TW" sz="4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ord</a:t>
            </a:r>
            <a:r>
              <a:rPr lang="en-PH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Jesus Christ, Our Abiding Friend</a:t>
            </a: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我救主耶穌至好朋友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 chi-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peng-iu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凡有所欠用我對祢求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so-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goa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my Savior, my Friend indeed,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pray’r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seek Thee for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need;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448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救我出危險解我憂悶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chhut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gui-hiam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-bun,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導我行天路至終安穩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PH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PH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-lo, kau-be  an-un.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From danger save me, my cares release,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Lead me, O God, to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heav-en-ly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peace.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我救主耶穌至好朋友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chi 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peng-iu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我各項交託在祢聖手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hang kau-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seng-chhiu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esus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my Savior, my Friend indeed,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my intents to Thee I concede;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92362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448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得着祢照顧無論生死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Tit-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Li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-ko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si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復活與生命都在於祢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Koh-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oah-mia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chai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Living and dying, Thy care bestow,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Only from Thee can life truly flow.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0600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我救主耶穌至好朋友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chi 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peng-iu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我若行迷路願祢拯救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Goa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be- lo,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chin-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esus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my Savior, my Friend indeed,</a:t>
            </a:r>
          </a:p>
          <a:p>
            <a:pPr marL="45720" indent="0" algn="ctr">
              <a:buNone/>
            </a:pP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Wand’ring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pray Thee Safe home to lead;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12627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448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或者脚躓跌求祢扶助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Khiam-chhai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kha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tioh-tak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 hu-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約束我心性免致驕傲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Iok-sok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sim-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bian-ti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kiau-ngo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my feet stumble stand by my side,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Subdue my passions, temper my pride.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2339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4. </a:t>
            </a:r>
            <a:r>
              <a:rPr lang="zh-TW" altLang="en-US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我救主耶穌至好朋友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 chi 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peng-iu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願祢允准我此時所求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 un-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chit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so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</a:t>
            </a:r>
            <a:r>
              <a:rPr lang="en-PH" altLang="zh-TW" sz="2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esus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my Savior, my Friend indeed,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heart’s petitions in mercy heed;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75510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448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與祢相結聯永無相離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Li   sa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kiat-lian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sa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li,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願榮光尊貴永遠歸祢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chun-kui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Li!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Thee united, I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e’er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would be,</a:t>
            </a:r>
          </a:p>
          <a:p>
            <a:pPr marL="4572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power and glory be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giv’n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 Thee.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73752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1963</TotalTime>
  <Words>486</Words>
  <Application>Microsoft Office PowerPoint</Application>
  <PresentationFormat>Widescreen</PresentationFormat>
  <Paragraphs>70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236</cp:revision>
  <dcterms:created xsi:type="dcterms:W3CDTF">2018-01-05T06:11:53Z</dcterms:created>
  <dcterms:modified xsi:type="dcterms:W3CDTF">2020-08-18T05:23:23Z</dcterms:modified>
</cp:coreProperties>
</file>